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60554-A318-4941-965B-9C16BE3BE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09C59-76E6-44C4-B2A0-A8BC8E3FD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28B46-BB6E-446E-8260-E3CF3E75E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422AD-70B6-4822-9729-D6A64B45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BFF29-AAF1-4ADB-9622-BEAF69E85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3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3BCC-B847-462C-AE6B-E25F9447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F0E6D4-16AB-458B-91B0-0D9D0C04E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264C4-B82B-43D6-847D-04DB7C3A0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4A457-D487-4CFA-A9B8-5672A4BE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A1BA8-A0FE-48D0-A622-CE73E44C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3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C66329-26B1-4760-B78E-F5943947A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93FBA-C3B1-4336-80B6-A55A8D7E4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336EA-E18D-45A2-97C3-581E095C6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38EC6-42A5-4994-81C1-69004ACB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AD674-D11F-46B6-BF39-5D2EF155A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02A28-13C7-44F7-AA8F-F4124ED80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35E1D-3CC1-4577-A8B1-2C76EE493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22FDE-1CF8-466D-BA11-9B44B37A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9B692-29CB-46B8-A87C-0D2FBD33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B6828-5DE6-47AF-9EE4-73F517E3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7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6DFAE-5C4A-4DD2-AA22-005DC41FC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FB9CF-3B77-4D7D-AFBA-539523E58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D3FCA-606C-46D1-9C14-8E2B96A9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3402C-79C3-4FBC-8C7C-7F6FF125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FFCA1-A109-4180-BE17-0DE64001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2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47577-2CF1-4BB4-B2AE-CE25FF20C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D7991-7D90-4B01-AC4B-BA4522D44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1A937-6131-4536-89B4-873EA48FC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30D85-90B1-4402-88EB-AE5C69FC9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46A2A-6C47-4C96-B73F-71A5BD932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C2D8F-57B4-4CF9-BF0A-16D764B5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0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7682A-731F-41DB-B991-E6385830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14B9F-32EE-472D-835F-06F91B553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CE300-AB27-4244-B8D1-B850A6B4C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9F8644-3C83-4BAB-A219-F871C6D61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BA8C01-E583-4C68-9207-7DB7F7850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F90CF3-7B77-40F2-81FA-8B0C9D57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66E405-86DF-42DB-A30B-7FEA8581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F4B152-CA13-4E85-9A63-83486B4CA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3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0A109-2330-44EF-839E-E66968AB7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88DF69-6105-40A1-8BBB-15776E221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213E5B-9D2C-4F74-BB22-291638547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D1363-DEC4-4AEA-957D-371EAAD4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1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44182D-1BB5-484A-8E2B-178ABFF6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71A67E-B0ED-4CC1-88B9-7CA6474B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ECB537-E8E5-45DB-B47A-BBBFAFE35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3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71640-49E1-452D-9CA2-A580AAA0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28AE4-2301-43D9-A47D-8033C8B6A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ABE2E-2661-436F-9C02-63564DA6B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D65EE-D206-453C-96E5-505E1001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09875-839C-4259-A31B-6154BD43E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48A8D-0F89-4FA5-AA9B-97C928A67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F33D-2ED9-47B5-B422-5E07D5BE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7FEC3D-FF78-4592-9B0E-DA19C238D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7FC43-4668-4D77-852D-87E2A29B2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26A3B-B803-4F55-AD4F-084FFCF67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EC3D94-89E0-4C5F-A743-44A0712B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7DCB5-37D6-48C7-94FE-7485EB84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2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63F9E-4EF0-45E5-981D-45169DE6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5B17F-5617-48C1-8037-12A5A5213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167A0-D6D6-4A90-B70E-521CDD955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0D78B-5C59-45D6-BD86-2D68A522621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40218-8399-497E-821C-F2506F9D1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521FF-F8C1-4712-B44C-782FF2FBA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2DBD0-4EB5-4BFE-8A89-26E5E13B5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DB5B4D-0B2E-4247-BF92-CE8E3832C92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67318" y="23732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8E27DC0-EA38-49B8-89D2-2777DF61A77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E18CB4-8CF1-4290-B89A-033B0F2858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761"/>
            <a:ext cx="12192000" cy="128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E18CB4-8CF1-4290-B89A-033B0F2858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761"/>
            <a:ext cx="12192000" cy="128336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7CDAD3F-1D5E-4FA6-94B6-D22662D48D3F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5444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2024-09-15T10:27:53Z</dcterms:created>
  <dcterms:modified xsi:type="dcterms:W3CDTF">2024-09-15T10:28:48Z</dcterms:modified>
</cp:coreProperties>
</file>