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13E51-C1DC-87DC-B345-AFF88FA94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3732CC-F7A9-2714-801F-DCBE14313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5125E-2D08-390F-E201-076A773B6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B92-6F5B-4AFE-AC00-CA77F157285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0A2E3-7408-54ED-9A78-221FE053F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C1E3A-7CCD-DB30-5B4B-10A230FD3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D426-6601-4F7A-8555-874FB87CE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BF920-3012-C9D5-5F1C-13E69857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8F55B2-2A8C-182E-E972-B4750F8A7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7973E-FE74-7F4F-4DEA-59A50CDF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B92-6F5B-4AFE-AC00-CA77F157285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7B87B-0333-3418-00A3-DC8B91415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B4386-34AB-3295-C5CB-50E6E8807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D426-6601-4F7A-8555-874FB87CE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8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DE2CA4-3F84-9C2D-A353-0FD7C45005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2DABC5-6B5A-6CB0-2594-08D5418E1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F35BD-948B-33B3-90AA-DEA2FC58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B92-6F5B-4AFE-AC00-CA77F157285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D1F75-83C2-DAAF-7CD8-D17382DA6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61B65-8CFE-3EA2-9978-A1E1744E9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D426-6601-4F7A-8555-874FB87CE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4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50FC8-A205-FA8A-E64D-5934EDF4B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C0558-6FC8-9F5F-12DF-8641BCEE2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0DD98-354D-C18F-4F3B-7B80B60AE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B92-6F5B-4AFE-AC00-CA77F157285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54FC0-5E1D-F23A-F774-30429D5B0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067B1-0A16-B806-4E2D-139571DBE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D426-6601-4F7A-8555-874FB87CE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7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33218-3855-B5C7-C5D1-352FD80C1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AB31E-CB60-4810-1F13-79D027F38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0F9D2-8930-D5E6-BF36-4F31DE3D2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B92-6F5B-4AFE-AC00-CA77F157285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1E832-26CF-0F9C-70DA-6B2FB0503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0A3D0-D9CC-B92C-DE8F-4A62D4B6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D426-6601-4F7A-8555-874FB87CE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7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7626E-8B99-4F32-9E39-488FB45CD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01290-64E6-DC91-2E7D-5B77D8AF9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E9140-BB27-98BD-F427-58CC04829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A7723-E023-CCF1-6D5D-5EC751BA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B92-6F5B-4AFE-AC00-CA77F157285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02570-B2E8-530C-1A78-C76FD2DCF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CA95C-BC1D-572F-77EC-BE01FC58F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D426-6601-4F7A-8555-874FB87CE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4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8E1D0-C4CC-C2E9-B42E-791D6ED85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340F7-1343-D50B-3B37-620B195E6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18346-7E38-9746-7A05-3C6268F8D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7B4C10-466C-5F79-25BA-953FECB887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91A779-CCE1-A70B-BF8B-6162741EA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0A94D5-1F41-6148-9C4C-E7B2332B7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B92-6F5B-4AFE-AC00-CA77F157285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5D05E4-D0E6-1A23-E7A3-9B02AB545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B23D2D-C71F-8E8D-21AC-8C8A06DE1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D426-6601-4F7A-8555-874FB87CE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3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A5058-7533-5DC5-8EEC-114FE4352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96AA40-FDA2-45A2-5676-C38BAA9A2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B92-6F5B-4AFE-AC00-CA77F157285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1469FD-1B28-E49F-C806-62A81266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F64C7-2ACF-99E1-2A0A-212300ADC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D426-6601-4F7A-8555-874FB87CE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E57F89-736D-603C-3B6C-1EEF133C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B92-6F5B-4AFE-AC00-CA77F157285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327B8E-F9A2-0D3D-D42C-B9E1FE59B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89FB99-8438-D4F0-DF0F-C8520F4E5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D426-6601-4F7A-8555-874FB87CE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4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78A4-AA79-6ED6-172E-D5EBCC9D2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303F2-94FC-B738-BD23-EE6358759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1A8694-15B6-1FB3-3B5F-2AA840333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8D98F-A3D6-123D-694D-65BC3F37C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B92-6F5B-4AFE-AC00-CA77F157285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DF48D-2ED1-8FF1-A9E2-87853B82B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71E0D5-079F-A47C-1AA8-318B78E5F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D426-6601-4F7A-8555-874FB87CE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4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DFF41-06E4-0BF5-3DB5-55C3F994A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C0D121-F294-4DC6-2B94-4DE89232B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99674-7A3E-2DE7-D185-8E305DAC1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8CE90-1326-5FBB-AF92-C8D6B643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B92-6F5B-4AFE-AC00-CA77F157285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014CF-2EC0-51E0-97B4-551BB8092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FD22D-30DF-58BD-49B7-5E0741EC8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D426-6601-4F7A-8555-874FB87CE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5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41CB65-15C3-3D28-16DE-C6EF76008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14643-702C-57F6-BA18-F7FCEE347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C6009-A526-841F-3F05-DACD1C0C57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E1B92-6F5B-4AFE-AC00-CA77F157285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A5BE4-055C-1E79-92CF-8922739E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A3288-0A3D-BB7B-87C6-F6A1CE26C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8D426-6601-4F7A-8555-874FB87CE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6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CAB4F6-F68D-A16D-E96F-01F0A86E1C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54"/>
            <a:ext cx="12192000" cy="1283368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243DD67D-7713-5808-13A8-0A80BF71F33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814146" y="50824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ED0EABC-59AD-3F9D-2E92-71C8EB380C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3578103"/>
            <a:ext cx="9144000" cy="1655762"/>
          </a:xfrm>
        </p:spPr>
        <p:txBody>
          <a:bodyPr/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2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E645F6-3232-6EC3-4276-28DDBCE6B7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76C4C8-252F-01E1-BB2A-32748D72ED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54"/>
            <a:ext cx="12192000" cy="128336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9E31C920-6498-6F3C-B1F7-51AC1C563449}"/>
              </a:ext>
            </a:extLst>
          </p:cNvPr>
          <p:cNvSpPr txBox="1">
            <a:spLocks/>
          </p:cNvSpPr>
          <p:nvPr/>
        </p:nvSpPr>
        <p:spPr>
          <a:xfrm>
            <a:off x="3547995" y="1960302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</p:txBody>
      </p:sp>
    </p:spTree>
    <p:extLst>
      <p:ext uri="{BB962C8B-B14F-4D97-AF65-F5344CB8AC3E}">
        <p14:creationId xmlns:p14="http://schemas.microsoft.com/office/powerpoint/2010/main" val="3688758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2024-02-28T09:55:18Z</dcterms:created>
  <dcterms:modified xsi:type="dcterms:W3CDTF">2024-02-28T09:55:50Z</dcterms:modified>
</cp:coreProperties>
</file>