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69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23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3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0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4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68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3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185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8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9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72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00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33AB7FD-5AF1-49EF-824A-FA5D0948C65F}"/>
              </a:ext>
            </a:extLst>
          </p:cNvPr>
          <p:cNvSpPr/>
          <p:nvPr/>
        </p:nvSpPr>
        <p:spPr bwMode="auto">
          <a:xfrm>
            <a:off x="11937925" y="6858008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3037FE-3722-4978-8DF9-C75963CD107D}"/>
              </a:ext>
            </a:extLst>
          </p:cNvPr>
          <p:cNvSpPr/>
          <p:nvPr/>
        </p:nvSpPr>
        <p:spPr>
          <a:xfrm>
            <a:off x="1758739" y="3912363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871EF9-769C-431D-8FBE-27CD5A02F413}"/>
              </a:ext>
            </a:extLst>
          </p:cNvPr>
          <p:cNvSpPr/>
          <p:nvPr/>
        </p:nvSpPr>
        <p:spPr>
          <a:xfrm>
            <a:off x="1685243" y="4827672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C7DB47-8EBD-43A6-81FF-44B45BC4ACE7}"/>
              </a:ext>
            </a:extLst>
          </p:cNvPr>
          <p:cNvSpPr/>
          <p:nvPr/>
        </p:nvSpPr>
        <p:spPr>
          <a:xfrm>
            <a:off x="12239507" y="6935187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8" name="Picture 7" descr="F:\my art\Hamayesh haye karbordi\PPT\omran\box4.png">
            <a:extLst>
              <a:ext uri="{FF2B5EF4-FFF2-40B4-BE49-F238E27FC236}">
                <a16:creationId xmlns:a16="http://schemas.microsoft.com/office/drawing/2014/main" id="{9E09142C-0BEA-4C3E-A797-73A736B0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6314418"/>
            <a:ext cx="976313" cy="1149419"/>
          </a:xfrm>
          <a:prstGeom prst="rect">
            <a:avLst/>
          </a:prstGeom>
          <a:noFill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DBEB8EC-216D-440C-8F09-C944DF8E9345}"/>
              </a:ext>
            </a:extLst>
          </p:cNvPr>
          <p:cNvGrpSpPr/>
          <p:nvPr/>
        </p:nvGrpSpPr>
        <p:grpSpPr>
          <a:xfrm>
            <a:off x="11834467" y="12819504"/>
            <a:ext cx="5001915" cy="780576"/>
            <a:chOff x="12149678" y="12860106"/>
            <a:chExt cx="5001915" cy="780576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0062278-8B79-4D56-9777-E048163DFA4F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11" name="Text Box 103">
              <a:extLst>
                <a:ext uri="{FF2B5EF4-FFF2-40B4-BE49-F238E27FC236}">
                  <a16:creationId xmlns:a16="http://schemas.microsoft.com/office/drawing/2014/main" id="{D67FBC53-FE74-4B07-9EE1-C7FB5C690D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12" name="Picture 11" descr="F:\my art\Hamayesh haye karbordi\PPT\omran\box3.png">
            <a:extLst>
              <a:ext uri="{FF2B5EF4-FFF2-40B4-BE49-F238E27FC236}">
                <a16:creationId xmlns:a16="http://schemas.microsoft.com/office/drawing/2014/main" id="{362E0AED-753D-4955-B5C5-B689FE0CA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2522266"/>
            <a:ext cx="873696" cy="1028607"/>
          </a:xfrm>
          <a:prstGeom prst="rect">
            <a:avLst/>
          </a:prstGeom>
          <a:noFill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4965D6E-757A-4F30-A61D-B61C7D7F6FE2}"/>
              </a:ext>
            </a:extLst>
          </p:cNvPr>
          <p:cNvSpPr/>
          <p:nvPr/>
        </p:nvSpPr>
        <p:spPr>
          <a:xfrm>
            <a:off x="1060822" y="8190848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08ECA0-C9E6-49FE-A227-A0EAA65ABD21}"/>
              </a:ext>
            </a:extLst>
          </p:cNvPr>
          <p:cNvSpPr/>
          <p:nvPr/>
        </p:nvSpPr>
        <p:spPr>
          <a:xfrm>
            <a:off x="9286557" y="13990401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8715512-E885-479F-AFD3-0A46B1A1F351}"/>
              </a:ext>
            </a:extLst>
          </p:cNvPr>
          <p:cNvSpPr/>
          <p:nvPr/>
        </p:nvSpPr>
        <p:spPr bwMode="auto">
          <a:xfrm>
            <a:off x="11834467" y="16952621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E79C736-BC08-41CE-BACE-3400905944C1}"/>
              </a:ext>
            </a:extLst>
          </p:cNvPr>
          <p:cNvSpPr/>
          <p:nvPr/>
        </p:nvSpPr>
        <p:spPr>
          <a:xfrm>
            <a:off x="12258259" y="17057375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AE4BC95-64DF-4818-96B9-FE39BA4A1BFF}"/>
              </a:ext>
            </a:extLst>
          </p:cNvPr>
          <p:cNvSpPr/>
          <p:nvPr/>
        </p:nvSpPr>
        <p:spPr>
          <a:xfrm>
            <a:off x="9365536" y="17988493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7A1ADCF-01F7-4D75-A823-A89DF3AA513C}"/>
              </a:ext>
            </a:extLst>
          </p:cNvPr>
          <p:cNvSpPr/>
          <p:nvPr/>
        </p:nvSpPr>
        <p:spPr bwMode="auto">
          <a:xfrm>
            <a:off x="3774203" y="12899914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9" name="Picture 18" descr="F:\my art\Hamayesh haye karbordi\PPT\omran\box3.png">
            <a:extLst>
              <a:ext uri="{FF2B5EF4-FFF2-40B4-BE49-F238E27FC236}">
                <a16:creationId xmlns:a16="http://schemas.microsoft.com/office/drawing/2014/main" id="{5B6D9955-E53B-4C07-8667-0222D2362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2595666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C4221BA-C311-4B65-89B9-9DF90C1E6BE1}"/>
              </a:ext>
            </a:extLst>
          </p:cNvPr>
          <p:cNvSpPr/>
          <p:nvPr/>
        </p:nvSpPr>
        <p:spPr>
          <a:xfrm>
            <a:off x="4195101" y="12989476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7E64643-8AB4-4944-99A3-53EBF8B787DA}"/>
              </a:ext>
            </a:extLst>
          </p:cNvPr>
          <p:cNvSpPr/>
          <p:nvPr/>
        </p:nvSpPr>
        <p:spPr>
          <a:xfrm>
            <a:off x="1060822" y="14064594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DCFF4CD-6BFF-42F3-8629-7F23E7F8C8DA}"/>
              </a:ext>
            </a:extLst>
          </p:cNvPr>
          <p:cNvSpPr/>
          <p:nvPr/>
        </p:nvSpPr>
        <p:spPr bwMode="auto">
          <a:xfrm>
            <a:off x="3859813" y="17033985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1C9FBAE-CE3C-4D8C-8BB5-41AAB1B1211F}"/>
              </a:ext>
            </a:extLst>
          </p:cNvPr>
          <p:cNvSpPr/>
          <p:nvPr/>
        </p:nvSpPr>
        <p:spPr bwMode="auto">
          <a:xfrm>
            <a:off x="3859812" y="20430484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24" name="Picture 23" descr="F:\my art\Hamayesh haye karbordi\PPT\omran\box2.png">
            <a:extLst>
              <a:ext uri="{FF2B5EF4-FFF2-40B4-BE49-F238E27FC236}">
                <a16:creationId xmlns:a16="http://schemas.microsoft.com/office/drawing/2014/main" id="{A154C45A-E33C-4266-A378-60542881A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6707262"/>
            <a:ext cx="865685" cy="1019175"/>
          </a:xfrm>
          <a:prstGeom prst="rect">
            <a:avLst/>
          </a:prstGeom>
          <a:noFill/>
        </p:spPr>
      </p:pic>
      <p:pic>
        <p:nvPicPr>
          <p:cNvPr id="25" name="Picture 24" descr="F:\my art\Hamayesh haye karbordi\PPT\omran\box2.png">
            <a:extLst>
              <a:ext uri="{FF2B5EF4-FFF2-40B4-BE49-F238E27FC236}">
                <a16:creationId xmlns:a16="http://schemas.microsoft.com/office/drawing/2014/main" id="{4B3DA9CF-89A5-4E36-9733-C64A341BA6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6665857"/>
            <a:ext cx="879867" cy="1035872"/>
          </a:xfrm>
          <a:prstGeom prst="rect">
            <a:avLst/>
          </a:prstGeom>
          <a:noFill/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185A988-B65E-45D5-AFA9-FA85494AFA3A}"/>
              </a:ext>
            </a:extLst>
          </p:cNvPr>
          <p:cNvSpPr/>
          <p:nvPr/>
        </p:nvSpPr>
        <p:spPr>
          <a:xfrm>
            <a:off x="4277291" y="17091719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27" name="Picture 26" descr="F:\my art\Hamayesh haye karbordi\PPT\omran\box4.png">
            <a:extLst>
              <a:ext uri="{FF2B5EF4-FFF2-40B4-BE49-F238E27FC236}">
                <a16:creationId xmlns:a16="http://schemas.microsoft.com/office/drawing/2014/main" id="{223A137C-1D74-4B51-8A29-6BC3FFC80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108131"/>
            <a:ext cx="894050" cy="1052570"/>
          </a:xfrm>
          <a:prstGeom prst="rect">
            <a:avLst/>
          </a:prstGeom>
          <a:noFill/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7EEAD183-8B3A-4381-A1D0-5F418188D579}"/>
              </a:ext>
            </a:extLst>
          </p:cNvPr>
          <p:cNvSpPr/>
          <p:nvPr/>
        </p:nvSpPr>
        <p:spPr>
          <a:xfrm>
            <a:off x="3912681" y="2052838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87EE26C-36D8-4DFC-A8DF-402DEFFBA719}"/>
              </a:ext>
            </a:extLst>
          </p:cNvPr>
          <p:cNvSpPr/>
          <p:nvPr/>
        </p:nvSpPr>
        <p:spPr>
          <a:xfrm>
            <a:off x="1060822" y="17915867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1742336-6460-4E15-A957-91BF2411F0ED}"/>
              </a:ext>
            </a:extLst>
          </p:cNvPr>
          <p:cNvSpPr/>
          <p:nvPr/>
        </p:nvSpPr>
        <p:spPr>
          <a:xfrm>
            <a:off x="1060823" y="21393564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4151204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1</cp:revision>
  <dcterms:created xsi:type="dcterms:W3CDTF">2024-09-15T10:29:21Z</dcterms:created>
  <dcterms:modified xsi:type="dcterms:W3CDTF">2024-09-15T10:29:51Z</dcterms:modified>
</cp:coreProperties>
</file>