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6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23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3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0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4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6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3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8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8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9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7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2D75F-4972-4DBD-B805-3943C8777855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BAC9-2DF0-49A0-9B12-26467EFD1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0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">
            <a:extLst>
              <a:ext uri="{FF2B5EF4-FFF2-40B4-BE49-F238E27FC236}">
                <a16:creationId xmlns:a16="http://schemas.microsoft.com/office/drawing/2014/main" id="{2FD87027-7B0C-4832-BF76-D69162374CC1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1343F9-DF01-4494-B54E-17A894C45B22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77D75D-C4C1-4C6C-9D66-D527FFB5B971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34" name="Picture 7" descr="F:\my art\Hamayesh haye karbordi\PPT\omran\box4.png">
            <a:extLst>
              <a:ext uri="{FF2B5EF4-FFF2-40B4-BE49-F238E27FC236}">
                <a16:creationId xmlns:a16="http://schemas.microsoft.com/office/drawing/2014/main" id="{77B9C44C-3FAD-42B8-B5CB-76256FDE1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DA4031E0-F88E-4A2A-867B-1A22E4428F0D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36" name="Picture 6" descr="F:\my art\Hamayesh haye karbordi\PPT\omran\box3.png">
            <a:extLst>
              <a:ext uri="{FF2B5EF4-FFF2-40B4-BE49-F238E27FC236}">
                <a16:creationId xmlns:a16="http://schemas.microsoft.com/office/drawing/2014/main" id="{161997C6-D981-49AA-AFB9-8A5DE8BBD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9CC7A9C9-6A89-4DFB-8A7A-22FAA2F61E0B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DDF1CB-7608-491A-A220-F8E0941DFE8F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74E7681B-C627-431E-995E-631937BAFA7B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B9F9EBC-CA94-4230-9BDA-692D26047155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41" name="Rounded Rectangle 13">
            <a:extLst>
              <a:ext uri="{FF2B5EF4-FFF2-40B4-BE49-F238E27FC236}">
                <a16:creationId xmlns:a16="http://schemas.microsoft.com/office/drawing/2014/main" id="{6B00DDA7-D443-4E8C-ACFC-124EB1448F9F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2" name="Picture 6" descr="F:\my art\Hamayesh haye karbordi\PPT\omran\box3.png">
            <a:extLst>
              <a:ext uri="{FF2B5EF4-FFF2-40B4-BE49-F238E27FC236}">
                <a16:creationId xmlns:a16="http://schemas.microsoft.com/office/drawing/2014/main" id="{7D7A6361-5AB6-4D4A-B443-53F0B7136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DAC30852-3225-4780-B060-168F43E75B7A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44" name="Rounded Rectangle 16">
            <a:extLst>
              <a:ext uri="{FF2B5EF4-FFF2-40B4-BE49-F238E27FC236}">
                <a16:creationId xmlns:a16="http://schemas.microsoft.com/office/drawing/2014/main" id="{B5689466-C6FC-4AD6-85CE-E1286C8B1E44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ounded Rectangle 17">
            <a:extLst>
              <a:ext uri="{FF2B5EF4-FFF2-40B4-BE49-F238E27FC236}">
                <a16:creationId xmlns:a16="http://schemas.microsoft.com/office/drawing/2014/main" id="{CD8DCF8B-4961-4390-AD9B-45C26F00831E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6" name="Picture 5" descr="F:\my art\Hamayesh haye karbordi\PPT\omran\box2.png">
            <a:extLst>
              <a:ext uri="{FF2B5EF4-FFF2-40B4-BE49-F238E27FC236}">
                <a16:creationId xmlns:a16="http://schemas.microsoft.com/office/drawing/2014/main" id="{22B688D2-716F-49A9-A55B-274A0CC6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47" name="Picture 5" descr="F:\my art\Hamayesh haye karbordi\PPT\omran\box2.png">
            <a:extLst>
              <a:ext uri="{FF2B5EF4-FFF2-40B4-BE49-F238E27FC236}">
                <a16:creationId xmlns:a16="http://schemas.microsoft.com/office/drawing/2014/main" id="{01252E32-882C-43C7-8B25-4045665A7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48" name="Picture 7" descr="F:\my art\Hamayesh haye karbordi\PPT\omran\box4.png">
            <a:extLst>
              <a:ext uri="{FF2B5EF4-FFF2-40B4-BE49-F238E27FC236}">
                <a16:creationId xmlns:a16="http://schemas.microsoft.com/office/drawing/2014/main" id="{5853A90C-CDBE-4D8E-8301-E34B39684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3E7B7522-544C-4812-B1B7-7FA783DF9E43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396FB54-D6AA-4C2C-A9B3-87425B8BCD50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5E41F25-3563-4C13-B5D9-F0BE36E115C1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6126372-425F-4F2D-9C9C-0B7B7D7780F3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B955AD6-B61B-40F1-89F6-E1101A4772A1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1C47203-2E7A-49E7-8C82-7996C09E8E2F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5023A6C-3E54-4DBA-954E-4E9BACD6FB2B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6E07D66-0D07-4A1E-A6D9-48B2366D7E1F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415120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2024-09-15T10:29:21Z</dcterms:created>
  <dcterms:modified xsi:type="dcterms:W3CDTF">2024-09-15T10:30:04Z</dcterms:modified>
</cp:coreProperties>
</file>